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C89B3-113B-4FC2-AD79-0F8ACF67FDD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A5EA2-9AA5-49A8-A230-1FE6B90D99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5334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Me </a:t>
            </a:r>
            <a:r>
              <a:rPr lang="en-US" sz="1400" dirty="0" err="1" smtClean="0"/>
              <a:t>llamo</a:t>
            </a:r>
            <a:r>
              <a:rPr lang="en-US" sz="1400" dirty="0" smtClean="0"/>
              <a:t> ___________.</a:t>
            </a:r>
            <a:br>
              <a:rPr lang="en-US" sz="1400" dirty="0" smtClean="0"/>
            </a:br>
            <a:r>
              <a:rPr lang="en-US" sz="1400" dirty="0" smtClean="0"/>
              <a:t>La </a:t>
            </a:r>
            <a:r>
              <a:rPr lang="en-US" sz="1400" dirty="0" err="1" smtClean="0"/>
              <a:t>fecha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el 17 de </a:t>
            </a:r>
            <a:r>
              <a:rPr lang="en-US" sz="1400" dirty="0" err="1" smtClean="0"/>
              <a:t>febrero</a:t>
            </a:r>
            <a:r>
              <a:rPr lang="en-US" sz="1400" dirty="0" smtClean="0"/>
              <a:t>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334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Propósito</a:t>
            </a:r>
            <a:r>
              <a:rPr lang="en-US" dirty="0" smtClean="0"/>
              <a:t> #43: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hiciste</a:t>
            </a:r>
            <a:r>
              <a:rPr lang="en-US" dirty="0" smtClean="0"/>
              <a:t> la </a:t>
            </a:r>
            <a:r>
              <a:rPr lang="en-US" dirty="0" err="1" smtClean="0"/>
              <a:t>semana</a:t>
            </a:r>
            <a:r>
              <a:rPr lang="en-US" dirty="0" smtClean="0"/>
              <a:t> </a:t>
            </a:r>
            <a:r>
              <a:rPr lang="en-US" dirty="0" err="1" smtClean="0"/>
              <a:t>pasada</a:t>
            </a:r>
            <a:r>
              <a:rPr lang="en-US" dirty="0" smtClean="0"/>
              <a:t>?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err="1" smtClean="0"/>
              <a:t>beísbol</a:t>
            </a:r>
            <a:r>
              <a:rPr lang="en-US" dirty="0" smtClean="0"/>
              <a:t> el </a:t>
            </a:r>
            <a:r>
              <a:rPr lang="en-US" dirty="0" err="1" smtClean="0"/>
              <a:t>lunes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 (</a:t>
            </a:r>
            <a:r>
              <a:rPr lang="en-US" dirty="0" err="1" smtClean="0"/>
              <a:t>jugar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Nosotras</a:t>
            </a:r>
            <a:r>
              <a:rPr lang="en-US" dirty="0" smtClean="0"/>
              <a:t> ________ </a:t>
            </a:r>
            <a:r>
              <a:rPr lang="en-US" dirty="0" err="1" smtClean="0"/>
              <a:t>anoche</a:t>
            </a:r>
            <a:r>
              <a:rPr lang="en-US" dirty="0" smtClean="0"/>
              <a:t>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Emily y </a:t>
            </a:r>
            <a:r>
              <a:rPr lang="en-US" dirty="0" err="1" smtClean="0"/>
              <a:t>yo</a:t>
            </a:r>
            <a:r>
              <a:rPr lang="en-US" dirty="0" smtClean="0"/>
              <a:t> ______  la television </a:t>
            </a:r>
            <a:r>
              <a:rPr lang="en-US" dirty="0" err="1" smtClean="0"/>
              <a:t>ayer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tarde</a:t>
            </a:r>
            <a:r>
              <a:rPr lang="en-US" dirty="0" smtClean="0"/>
              <a:t>. (</a:t>
            </a:r>
            <a:r>
              <a:rPr lang="en-US" dirty="0" err="1" smtClean="0"/>
              <a:t>mirar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Ayer, </a:t>
            </a:r>
            <a:r>
              <a:rPr lang="en-US" dirty="0" err="1" smtClean="0"/>
              <a:t>yo</a:t>
            </a:r>
            <a:r>
              <a:rPr lang="en-US" dirty="0" smtClean="0"/>
              <a:t>  ________ a </a:t>
            </a:r>
            <a:r>
              <a:rPr lang="en-US" dirty="0" err="1" smtClean="0"/>
              <a:t>jugar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Él</a:t>
            </a:r>
            <a:r>
              <a:rPr lang="en-US" dirty="0" smtClean="0"/>
              <a:t>_______ el </a:t>
            </a:r>
            <a:r>
              <a:rPr lang="en-US" dirty="0" err="1" smtClean="0"/>
              <a:t>viernes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 en la playa. (</a:t>
            </a:r>
            <a:r>
              <a:rPr lang="en-US" dirty="0" err="1" smtClean="0"/>
              <a:t>pasar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32ECD5-0B0C-4070-AA6A-EFC4E8C9946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52600" y="2209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jugué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67000" y="2819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hablamos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200" y="32766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miraron</a:t>
            </a: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4267200"/>
            <a:ext cx="152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empecé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71600" y="51816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pasó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Corregimos la tarea.</a:t>
            </a:r>
            <a:br>
              <a:rPr lang="en-US" smtClean="0"/>
            </a:br>
            <a:r>
              <a:rPr lang="en-US" smtClean="0"/>
              <a:t>Workbook 57 Ex 8 and 9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7239000" cy="4876800"/>
          </a:xfrm>
        </p:spPr>
        <p:txBody>
          <a:bodyPr/>
          <a:lstStyle/>
          <a:p>
            <a:pPr>
              <a:buFont typeface="Wingdings" pitchFamily="2" charset="2"/>
              <a:buChar char=""/>
            </a:pPr>
            <a:r>
              <a:rPr lang="es-ES" smtClean="0"/>
              <a:t>¿Qué _________ tú?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_____________ una raqueta.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¿Dónde la ____________?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La ____________ en una tienda en el centro comercial.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¿Cuánto ________? (pagar)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______________ cinco mil pesos. (pagar)</a:t>
            </a:r>
            <a:endParaRPr lang="en-US" smtClean="0"/>
          </a:p>
          <a:p>
            <a:endParaRPr lang="en-US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B9EB74-238C-4579-953D-9933C5B0097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43200" y="1524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compraste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09800" y="21336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Compré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71800" y="2590800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compraste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09800" y="3200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compré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43200" y="4038600"/>
            <a:ext cx="152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pagaste</a:t>
            </a:r>
            <a:endParaRPr lang="en-US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09800" y="4648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Pagué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10600" cy="60960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Contestan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según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indica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i="1" dirty="0" smtClean="0">
                <a:solidFill>
                  <a:schemeClr val="tx1"/>
                </a:solidFill>
              </a:rPr>
              <a:t>(Answer as indicated.)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Por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ejemplo</a:t>
            </a:r>
            <a:r>
              <a:rPr lang="en-US" i="1" dirty="0" smtClean="0">
                <a:solidFill>
                  <a:schemeClr val="tx1"/>
                </a:solidFill>
              </a:rPr>
              <a:t>: ¿</a:t>
            </a:r>
            <a:r>
              <a:rPr lang="en-US" i="1" dirty="0" err="1" smtClean="0">
                <a:solidFill>
                  <a:schemeClr val="tx1"/>
                </a:solidFill>
              </a:rPr>
              <a:t>Qué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compraron</a:t>
            </a:r>
            <a:r>
              <a:rPr lang="en-US" i="1" dirty="0" smtClean="0">
                <a:solidFill>
                  <a:schemeClr val="tx1"/>
                </a:solidFill>
              </a:rPr>
              <a:t> los amigos? (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raqueta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Los amigos </a:t>
            </a:r>
            <a:r>
              <a:rPr lang="en-US" i="1" dirty="0" err="1" smtClean="0">
                <a:solidFill>
                  <a:schemeClr val="tx1"/>
                </a:solidFill>
              </a:rPr>
              <a:t>compraron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raqueta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1. </a:t>
            </a:r>
            <a:r>
              <a:rPr lang="en-US" i="1" dirty="0" smtClean="0">
                <a:solidFill>
                  <a:schemeClr val="tx1"/>
                </a:solidFill>
              </a:rPr>
              <a:t>¿</a:t>
            </a:r>
            <a:r>
              <a:rPr lang="en-US" i="1" dirty="0" err="1" smtClean="0">
                <a:solidFill>
                  <a:schemeClr val="tx1"/>
                </a:solidFill>
              </a:rPr>
              <a:t>Qué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los </a:t>
            </a:r>
            <a:r>
              <a:rPr lang="en-US" i="1" dirty="0" err="1" smtClean="0">
                <a:solidFill>
                  <a:schemeClr val="tx1"/>
                </a:solidFill>
              </a:rPr>
              <a:t>jóvenes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tenis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>
                <a:solidFill>
                  <a:schemeClr val="tx1"/>
                </a:solidFill>
              </a:rPr>
              <a:t>L</a:t>
            </a:r>
            <a:r>
              <a:rPr lang="en-US" i="1" dirty="0" smtClean="0">
                <a:solidFill>
                  <a:schemeClr val="tx1"/>
                </a:solidFill>
              </a:rPr>
              <a:t>os </a:t>
            </a:r>
            <a:r>
              <a:rPr lang="en-US" i="1" dirty="0" err="1" smtClean="0">
                <a:solidFill>
                  <a:schemeClr val="tx1"/>
                </a:solidFill>
              </a:rPr>
              <a:t>jóvenes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tenis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2.¿Jugaron en 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cancha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cubierta</a:t>
            </a:r>
            <a:r>
              <a:rPr lang="en-US" i="1" dirty="0" smtClean="0">
                <a:solidFill>
                  <a:schemeClr val="tx1"/>
                </a:solidFill>
              </a:rPr>
              <a:t>? (no, al </a:t>
            </a:r>
            <a:r>
              <a:rPr lang="en-US" i="1" dirty="0" err="1" smtClean="0">
                <a:solidFill>
                  <a:schemeClr val="tx1"/>
                </a:solidFill>
              </a:rPr>
              <a:t>aire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libre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No,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al </a:t>
            </a:r>
            <a:r>
              <a:rPr lang="en-US" i="1" dirty="0" err="1" smtClean="0">
                <a:solidFill>
                  <a:schemeClr val="tx1"/>
                </a:solidFill>
              </a:rPr>
              <a:t>aire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libre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3.¿Golpearon la </a:t>
            </a:r>
            <a:r>
              <a:rPr lang="en-US" i="1" dirty="0" err="1" smtClean="0">
                <a:solidFill>
                  <a:schemeClr val="tx1"/>
                </a:solidFill>
              </a:rPr>
              <a:t>pelota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Sí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golpearon</a:t>
            </a:r>
            <a:r>
              <a:rPr lang="en-US" i="1" dirty="0" smtClean="0">
                <a:solidFill>
                  <a:schemeClr val="tx1"/>
                </a:solidFill>
              </a:rPr>
              <a:t> la </a:t>
            </a:r>
            <a:r>
              <a:rPr lang="en-US" i="1" dirty="0" err="1" smtClean="0">
                <a:solidFill>
                  <a:schemeClr val="tx1"/>
                </a:solidFill>
              </a:rPr>
              <a:t>pelota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4. ¿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singles o 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5.¿Quiénes </a:t>
            </a:r>
            <a:r>
              <a:rPr lang="en-US" i="1" dirty="0" err="1" smtClean="0">
                <a:solidFill>
                  <a:schemeClr val="tx1"/>
                </a:solidFill>
              </a:rPr>
              <a:t>marcaron</a:t>
            </a:r>
            <a:r>
              <a:rPr lang="en-US" i="1" dirty="0" smtClean="0">
                <a:solidFill>
                  <a:schemeClr val="tx1"/>
                </a:solidFill>
              </a:rPr>
              <a:t> el primer </a:t>
            </a:r>
            <a:r>
              <a:rPr lang="en-US" i="1" dirty="0" err="1" smtClean="0">
                <a:solidFill>
                  <a:schemeClr val="tx1"/>
                </a:solidFill>
              </a:rPr>
              <a:t>tanto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Alicia y José </a:t>
            </a:r>
            <a:r>
              <a:rPr lang="en-US" i="1" dirty="0" err="1" smtClean="0">
                <a:solidFill>
                  <a:schemeClr val="tx1"/>
                </a:solidFill>
              </a:rPr>
              <a:t>marcaron</a:t>
            </a:r>
            <a:r>
              <a:rPr lang="en-US" i="1" dirty="0" smtClean="0">
                <a:solidFill>
                  <a:schemeClr val="tx1"/>
                </a:solidFill>
              </a:rPr>
              <a:t> el primer </a:t>
            </a:r>
            <a:r>
              <a:rPr lang="en-US" i="1" dirty="0" err="1" smtClean="0">
                <a:solidFill>
                  <a:schemeClr val="tx1"/>
                </a:solidFill>
              </a:rPr>
              <a:t>tanto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6. ¿</a:t>
            </a:r>
            <a:r>
              <a:rPr lang="en-US" i="1" dirty="0" err="1" smtClean="0">
                <a:solidFill>
                  <a:schemeClr val="tx1"/>
                </a:solidFill>
              </a:rPr>
              <a:t>Quiénes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ganaron</a:t>
            </a:r>
            <a:r>
              <a:rPr lang="en-US" i="1" dirty="0" smtClean="0">
                <a:solidFill>
                  <a:schemeClr val="tx1"/>
                </a:solidFill>
              </a:rPr>
              <a:t> el </a:t>
            </a:r>
            <a:r>
              <a:rPr lang="en-US" i="1" dirty="0" err="1" smtClean="0">
                <a:solidFill>
                  <a:schemeClr val="tx1"/>
                </a:solidFill>
              </a:rPr>
              <a:t>partido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ellos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Ellos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ganaron</a:t>
            </a:r>
            <a:r>
              <a:rPr lang="en-US" i="1" dirty="0" smtClean="0">
                <a:solidFill>
                  <a:schemeClr val="tx1"/>
                </a:solidFill>
              </a:rPr>
              <a:t> el </a:t>
            </a:r>
            <a:r>
              <a:rPr lang="en-US" i="1" dirty="0" err="1" smtClean="0">
                <a:solidFill>
                  <a:schemeClr val="tx1"/>
                </a:solidFill>
              </a:rPr>
              <a:t>partido</a:t>
            </a:r>
            <a:r>
              <a:rPr lang="en-US" i="1" dirty="0">
                <a:solidFill>
                  <a:schemeClr val="tx1"/>
                </a:solidFill>
              </a:rPr>
              <a:t>.</a:t>
            </a:r>
            <a:endParaRPr lang="en-US" i="1" dirty="0" smtClean="0">
              <a:solidFill>
                <a:schemeClr val="tx1"/>
              </a:solidFill>
            </a:endParaRPr>
          </a:p>
          <a:p>
            <a:pPr algn="l"/>
            <a:endParaRPr lang="en-US" i="1" dirty="0" smtClean="0">
              <a:solidFill>
                <a:schemeClr val="tx1"/>
              </a:solidFill>
            </a:endParaRPr>
          </a:p>
          <a:p>
            <a:pPr algn="l"/>
            <a:endParaRPr lang="en-US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___________. La fecha es el 17 de febrero 2012</vt:lpstr>
      <vt:lpstr>Corregimos la tarea. Workbook 57 Ex 8 and 9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___________. La fecha es el 17 de febrero 2012</dc:title>
  <dc:creator>Sherice</dc:creator>
  <cp:lastModifiedBy>Sherice</cp:lastModifiedBy>
  <cp:revision>1</cp:revision>
  <dcterms:created xsi:type="dcterms:W3CDTF">2012-03-19T15:13:23Z</dcterms:created>
  <dcterms:modified xsi:type="dcterms:W3CDTF">2012-03-19T15:14:11Z</dcterms:modified>
</cp:coreProperties>
</file>